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5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 advTm="20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6F033-A2A7-4677-9EE9-5D79CA60B84C}" type="datetimeFigureOut">
              <a:rPr lang="uk-UA" smtClean="0"/>
              <a:pPr/>
              <a:t>28.02.2017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9984A-FBE4-4E0E-AB4A-22EE5F2BC3F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 advTm="20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Презентація на тему: </a:t>
            </a:r>
            <a:r>
              <a:rPr lang="uk-UA" dirty="0" err="1" smtClean="0"/>
              <a:t>”Цікаві</a:t>
            </a:r>
            <a:r>
              <a:rPr lang="uk-UA" dirty="0" smtClean="0"/>
              <a:t> факти про українську </a:t>
            </a:r>
            <a:r>
              <a:rPr lang="uk-UA" dirty="0" err="1" smtClean="0"/>
              <a:t>мову”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Виконали: Соболєв Вадим і Телятник Іван </a:t>
            </a:r>
            <a:endParaRPr lang="uk-UA" dirty="0"/>
          </a:p>
        </p:txBody>
      </p:sp>
    </p:spTree>
  </p:cSld>
  <p:clrMapOvr>
    <a:masterClrMapping/>
  </p:clrMapOvr>
  <p:transition spd="med" advTm="5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№9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Найдовшим</a:t>
            </a:r>
            <a:r>
              <a:rPr lang="ru-RU" dirty="0" smtClean="0"/>
              <a:t> словом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пестицидів</a:t>
            </a:r>
            <a:r>
              <a:rPr lang="ru-RU" dirty="0" smtClean="0"/>
              <a:t> «</a:t>
            </a:r>
            <a:r>
              <a:rPr lang="ru-RU" dirty="0" err="1" smtClean="0"/>
              <a:t>дихлордифенілтрихлорметилметан</a:t>
            </a:r>
            <a:r>
              <a:rPr lang="ru-RU" dirty="0" smtClean="0"/>
              <a:t>». 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</a:t>
            </a:r>
            <a:r>
              <a:rPr lang="ru-RU" dirty="0" err="1" smtClean="0"/>
              <a:t>тридцять</a:t>
            </a:r>
            <a:r>
              <a:rPr lang="ru-RU" dirty="0" smtClean="0"/>
              <a:t> </a:t>
            </a:r>
            <a:r>
              <a:rPr lang="ru-RU" dirty="0" err="1" smtClean="0"/>
              <a:t>літер</a:t>
            </a:r>
            <a:r>
              <a:rPr lang="ru-RU" dirty="0"/>
              <a:t>.</a:t>
            </a:r>
            <a:endParaRPr lang="uk-UA" dirty="0"/>
          </a:p>
        </p:txBody>
      </p:sp>
    </p:spTree>
  </p:cSld>
  <p:clrMapOvr>
    <a:masterClrMapping/>
  </p:clrMapOvr>
  <p:transition spd="med" advTm="20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№10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Дослідники доводять, що чимало вживаних сьогодні українських слів та мовних коренів були поширені ще у часи трипільської культури, про що свідчать топографічні назви, народні пісні </a:t>
            </a:r>
            <a:r>
              <a:rPr lang="uk-UA" dirty="0" err="1" smtClean="0"/>
              <a:t>сонцепоклоннецьких</a:t>
            </a:r>
            <a:r>
              <a:rPr lang="uk-UA" dirty="0" smtClean="0"/>
              <a:t> часів та значний слід у </a:t>
            </a:r>
            <a:r>
              <a:rPr lang="uk-UA" dirty="0" err="1" smtClean="0"/>
              <a:t>древньо-індійській</a:t>
            </a:r>
            <a:r>
              <a:rPr lang="uk-UA" dirty="0" smtClean="0"/>
              <a:t> мові — ведичному санскриті, джерела якого дійшли до нас з давнини у 5 тисяч років.</a:t>
            </a:r>
            <a:endParaRPr lang="uk-UA" dirty="0"/>
          </a:p>
        </p:txBody>
      </p:sp>
    </p:spTree>
  </p:cSld>
  <p:clrMapOvr>
    <a:masterClrMapping/>
  </p:clrMapOvr>
  <p:transition spd="med" advTm="20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№1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Українська входить до трійки найкрасивіших мов у світі. На мовному конкурсі в Італії її визнали другою за мелодійністю мовою світу (після італійської). На мовному конкурсі, який пройшов у Парижі у 1934 році, українську мову визнано третьою найбільш красивою мовою в світі за такими критеріями, як фонетика, лексика, фразеологія й будова речення.</a:t>
            </a:r>
            <a:endParaRPr lang="uk-UA" dirty="0"/>
          </a:p>
        </p:txBody>
      </p:sp>
    </p:spTree>
  </p:cSld>
  <p:clrMapOvr>
    <a:masterClrMapping/>
  </p:clrMapOvr>
  <p:transition spd="med" advTm="2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№2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/>
              <a:t> </a:t>
            </a:r>
            <a:r>
              <a:rPr lang="uk-UA" b="1" dirty="0" smtClean="0"/>
              <a:t>   </a:t>
            </a:r>
            <a:r>
              <a:rPr lang="uk-UA" dirty="0" smtClean="0"/>
              <a:t>Найдавніша згадка про українську мову датується 858 роком, а вперше українська мова була прирівняна до рівня літературної мови в кінці </a:t>
            </a:r>
            <a:r>
              <a:rPr lang="en-US" dirty="0" smtClean="0"/>
              <a:t>XVIII </a:t>
            </a:r>
            <a:r>
              <a:rPr lang="uk-UA" dirty="0" smtClean="0"/>
              <a:t>століття після виходу у 1798 році першого видання </a:t>
            </a:r>
            <a:r>
              <a:rPr lang="uk-UA" dirty="0" err="1" smtClean="0"/>
              <a:t>“Енеїди”</a:t>
            </a:r>
            <a:r>
              <a:rPr lang="uk-UA" dirty="0" smtClean="0"/>
              <a:t>, автором якої є Іван Котляревський. Саме його і вважають засновником нової української літературної мови.</a:t>
            </a:r>
            <a:endParaRPr lang="uk-UA" dirty="0"/>
          </a:p>
        </p:txBody>
      </p:sp>
    </p:spTree>
  </p:cSld>
  <p:clrMapOvr>
    <a:masterClrMapping/>
  </p:clrMapOvr>
  <p:transition spd="med" advTm="2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№3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Українська мова є однією з найпоширеніших мов в світі, і за кількістю носіїв займає 26-те місце в світі.</a:t>
            </a:r>
            <a:endParaRPr lang="uk-UA" dirty="0"/>
          </a:p>
        </p:txBody>
      </p:sp>
    </p:spTree>
  </p:cSld>
  <p:clrMapOvr>
    <a:masterClrMapping/>
  </p:clrMapOvr>
  <p:transition spd="med" advTm="1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№4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Український алфавіт являє собою один з варіантів кирилиці, число букв в ньому дорівнює 33. Порівняно з російською мовою, в українському немає великої кількості церковнослов’янських слів. З точки зору лексики найближчими до української є білоруська (84%) і польська (70%) мови.</a:t>
            </a:r>
            <a:endParaRPr lang="uk-UA" dirty="0"/>
          </a:p>
        </p:txBody>
      </p:sp>
    </p:spTree>
  </p:cSld>
  <p:clrMapOvr>
    <a:masterClrMapping/>
  </p:clrMapOvr>
  <p:transition spd="med" advTm="2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№5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    </a:t>
            </a:r>
            <a:r>
              <a:rPr lang="uk-UA" dirty="0" smtClean="0"/>
              <a:t>Першим букварем, виданим в Україні, був «Буквар» надрукований у 1574 р. у Львові першодрукарем Іваном Федоровим. Книжка складалася з абетки, складів, зразків відмінювання і короткої читанки. До нас дійшов лише один примірник, який знайдено в Римі 1927 р. Зберігається в бібліотеці Гарвардського університету (США). </a:t>
            </a:r>
            <a:endParaRPr lang="uk-UA" dirty="0"/>
          </a:p>
        </p:txBody>
      </p:sp>
    </p:spTree>
  </p:cSld>
  <p:clrMapOvr>
    <a:masterClrMapping/>
  </p:clrMapOvr>
  <p:transition spd="med" advTm="2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№6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uk-UA" dirty="0" smtClean="0"/>
              <a:t>Найдавнішими українськими поетесами, імена яких відомі, й про яких збереглися документальні свідчення, є </a:t>
            </a:r>
            <a:r>
              <a:rPr lang="uk-UA" dirty="0" err="1" smtClean="0"/>
              <a:t>інокиня</a:t>
            </a:r>
            <a:r>
              <a:rPr lang="uk-UA" dirty="0" smtClean="0"/>
              <a:t> </a:t>
            </a:r>
            <a:r>
              <a:rPr lang="uk-UA" dirty="0" err="1" smtClean="0"/>
              <a:t>Анисія</a:t>
            </a:r>
            <a:r>
              <a:rPr lang="uk-UA" dirty="0" smtClean="0"/>
              <a:t> Парфенівна і Анна </a:t>
            </a:r>
            <a:r>
              <a:rPr lang="uk-UA" dirty="0" err="1" smtClean="0"/>
              <a:t>Любовичівна</a:t>
            </a:r>
            <a:r>
              <a:rPr lang="uk-UA" dirty="0" smtClean="0"/>
              <a:t>; жили вони, очевидно, в кінці </a:t>
            </a:r>
            <a:r>
              <a:rPr lang="en-US" dirty="0" smtClean="0"/>
              <a:t>XVI – </a:t>
            </a:r>
            <a:r>
              <a:rPr lang="uk-UA" dirty="0" smtClean="0"/>
              <a:t>на початку </a:t>
            </a:r>
            <a:r>
              <a:rPr lang="en-US" dirty="0" smtClean="0"/>
              <a:t>XVIII </a:t>
            </a:r>
            <a:r>
              <a:rPr lang="uk-UA" dirty="0" smtClean="0"/>
              <a:t>ст. і залишили акровірші, де вписано їхні імена.</a:t>
            </a:r>
            <a:endParaRPr lang="uk-UA" dirty="0"/>
          </a:p>
        </p:txBody>
      </p:sp>
    </p:spTree>
  </p:cSld>
  <p:clrMapOvr>
    <a:masterClrMapping/>
  </p:clrMapOvr>
  <p:transition spd="med" advTm="20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№7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uk-UA" dirty="0" smtClean="0"/>
              <a:t>Найбільшу кількість разів перекладений літературний твір – «Заповіт» Т.Г.Шевченка: 147 мовами народів світу.</a:t>
            </a:r>
          </a:p>
          <a:p>
            <a:pPr>
              <a:buNone/>
            </a:pPr>
            <a:r>
              <a:rPr lang="uk-UA" b="1" dirty="0" smtClean="0"/>
              <a:t>    </a:t>
            </a:r>
            <a:r>
              <a:rPr lang="uk-UA" dirty="0" smtClean="0"/>
              <a:t>Найбільша кількість псевдонімів була у поета </a:t>
            </a:r>
            <a:r>
              <a:rPr lang="uk-UA" dirty="0" err="1" smtClean="0"/>
              <a:t>Олексндра</a:t>
            </a:r>
            <a:r>
              <a:rPr lang="uk-UA" dirty="0" smtClean="0"/>
              <a:t> </a:t>
            </a:r>
            <a:r>
              <a:rPr lang="uk-UA" dirty="0" err="1" smtClean="0"/>
              <a:t>Кониського</a:t>
            </a:r>
            <a:r>
              <a:rPr lang="uk-UA" dirty="0" smtClean="0"/>
              <a:t> – 141, у І.Франка – 99, письменник Осип Маковей користувався 56 псевдонімами.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med" advTm="20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Факт №8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uk-UA" dirty="0" smtClean="0"/>
              <a:t>Найбільш вживаною літерою в українському алфавіті є літера “п”. Також на цю літеру починається найбільша кількість слів. Тоді ж як найрідше вживаною літерою українського алфавіту є “ф”. В українській мові слова, які починається з цієї літери, в більшості випадків запозичені з інших мов.</a:t>
            </a:r>
            <a:endParaRPr lang="uk-UA" dirty="0"/>
          </a:p>
        </p:txBody>
      </p:sp>
    </p:spTree>
  </p:cSld>
  <p:clrMapOvr>
    <a:masterClrMapping/>
  </p:clrMapOvr>
  <p:transition spd="med" advTm="20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501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Презентація на тему: ”Цікаві факти про українську мову”</vt:lpstr>
      <vt:lpstr>Факт №1</vt:lpstr>
      <vt:lpstr>Факт №2</vt:lpstr>
      <vt:lpstr>Факт №3</vt:lpstr>
      <vt:lpstr>Факт №4</vt:lpstr>
      <vt:lpstr>Факт №5</vt:lpstr>
      <vt:lpstr>Факт №6</vt:lpstr>
      <vt:lpstr>Факт №7</vt:lpstr>
      <vt:lpstr>Факт №8</vt:lpstr>
      <vt:lpstr>Факт №9</vt:lpstr>
      <vt:lpstr>Факт №10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ВИТАЛИЙ</dc:creator>
  <cp:lastModifiedBy>л</cp:lastModifiedBy>
  <cp:revision>9</cp:revision>
  <dcterms:created xsi:type="dcterms:W3CDTF">2017-02-26T10:39:56Z</dcterms:created>
  <dcterms:modified xsi:type="dcterms:W3CDTF">2017-02-28T14:03:25Z</dcterms:modified>
</cp:coreProperties>
</file>